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6" r:id="rId4"/>
    <p:sldId id="271" r:id="rId5"/>
    <p:sldId id="260" r:id="rId6"/>
    <p:sldId id="270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49D"/>
    <a:srgbClr val="1F3E83"/>
    <a:srgbClr val="204582"/>
    <a:srgbClr val="A80000"/>
    <a:srgbClr val="244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87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8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6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3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el:+7486276151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sportishka.com/uploads/posts/2022-04/1650477601_5-sportishka-com-p-gorod-orel-dostoprimechatelnosti-krasivo-f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9" b="6580"/>
          <a:stretch/>
        </p:blipFill>
        <p:spPr bwMode="auto">
          <a:xfrm>
            <a:off x="-3" y="-14636"/>
            <a:ext cx="12192003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ручной ввод 15"/>
          <p:cNvSpPr/>
          <p:nvPr/>
        </p:nvSpPr>
        <p:spPr>
          <a:xfrm rot="16200000" flipV="1">
            <a:off x="-249755" y="252851"/>
            <a:ext cx="6873025" cy="637351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 w 10000"/>
              <a:gd name="connsiteY0" fmla="*/ 6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0 w 10000"/>
              <a:gd name="connsiteY4" fmla="*/ 6015 h 10000"/>
              <a:gd name="connsiteX0" fmla="*/ 2 w 10002"/>
              <a:gd name="connsiteY0" fmla="*/ 433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43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4336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9" y="8672"/>
                  <a:pt x="-5" y="5664"/>
                  <a:pt x="2" y="4336"/>
                </a:cubicBezTo>
                <a:close/>
              </a:path>
            </a:pathLst>
          </a:custGeom>
          <a:gradFill flip="none" rotWithShape="1">
            <a:gsLst>
              <a:gs pos="50000">
                <a:srgbClr val="1F3E83"/>
              </a:gs>
              <a:gs pos="73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8733" y="90686"/>
            <a:ext cx="1299871" cy="127606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18602" y="43072"/>
            <a:ext cx="3275462" cy="131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Орловская область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Блок-схема: ручной ввод 15"/>
          <p:cNvSpPr/>
          <p:nvPr/>
        </p:nvSpPr>
        <p:spPr>
          <a:xfrm rot="16200000" flipH="1">
            <a:off x="5568730" y="220096"/>
            <a:ext cx="6873025" cy="637351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 w 10000"/>
              <a:gd name="connsiteY0" fmla="*/ 6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0 w 10000"/>
              <a:gd name="connsiteY4" fmla="*/ 6015 h 10000"/>
              <a:gd name="connsiteX0" fmla="*/ 2 w 10002"/>
              <a:gd name="connsiteY0" fmla="*/ 433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43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4336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9" y="8672"/>
                  <a:pt x="-5" y="5664"/>
                  <a:pt x="2" y="4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7" y="145270"/>
            <a:ext cx="1052571" cy="105257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53616" y="2944536"/>
            <a:ext cx="3888224" cy="1853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региональной модели проекта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Агроклассы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примере Орловской области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94738" y="5284455"/>
            <a:ext cx="5285071" cy="1496934"/>
          </a:xfrm>
          <a:prstGeom prst="roundRect">
            <a:avLst/>
          </a:prstGeom>
          <a:gradFill flip="none" rotWithShape="1">
            <a:gsLst>
              <a:gs pos="4000">
                <a:srgbClr val="0196F0"/>
              </a:gs>
              <a:gs pos="48000">
                <a:srgbClr val="1F3E83"/>
              </a:gs>
              <a:gs pos="85000">
                <a:srgbClr val="1F3E8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780865" y="5359033"/>
            <a:ext cx="5098944" cy="133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Евдокимова Оксана Валерьевна 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Проректор по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УиМР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Орловский государственный аграрный университет имени Н.В.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Парахина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-332786" y="2142479"/>
            <a:ext cx="4995336" cy="1304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СОВРЕМЕННАЯ ПРОФОРИЕНТАЦИЯ: 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СИНТЕЗ ВОСПИТАНИЯ 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И САМООПРЕДЕЛЕНИЯ</a:t>
            </a:r>
            <a:endParaRPr lang="ru-RU" sz="2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221072"/>
            <a:ext cx="397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«Августовское» совещание </a:t>
            </a: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работников образования </a:t>
            </a: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Орловской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области в 2024 году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0264" y="412706"/>
            <a:ext cx="3595659" cy="663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244898"/>
                </a:solidFill>
                <a:latin typeface="+mn-lt"/>
                <a:cs typeface="Times New Roman" pitchFamily="18" charset="0"/>
              </a:rPr>
              <a:t>ДЕПАРТАМЕНТ ОБРАЗОВАНИЯ ОРЛОВСКОЙ ОБЛАСТИ</a:t>
            </a:r>
            <a:endParaRPr lang="ru-RU" sz="1800" dirty="0">
              <a:solidFill>
                <a:srgbClr val="244898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143465" y="1081250"/>
            <a:ext cx="3258258" cy="73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244898"/>
                </a:solidFill>
                <a:latin typeface="+mn-lt"/>
              </a:rPr>
              <a:t>БУ ОО ДПО «ИНСТИТУТ РАЗВИТИЯ ОБРАЗОВАНИЯ»</a:t>
            </a:r>
            <a:endParaRPr lang="ru-RU" sz="1800" dirty="0">
              <a:solidFill>
                <a:srgbClr val="244898"/>
              </a:solidFill>
              <a:latin typeface="+mn-lt"/>
            </a:endParaRPr>
          </a:p>
        </p:txBody>
      </p:sp>
      <p:pic>
        <p:nvPicPr>
          <p:cNvPr id="1026" name="Picture 2" descr="C:\Users\3\Documents\ФОТОШОП И ПРОЧЕЕ\Литвиновой\ВК материалы\ВК материалы\аватары-логотипы\логотип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0" y="3894218"/>
            <a:ext cx="1464815" cy="146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1025" y="134647"/>
            <a:ext cx="11633765" cy="100811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Участники регионального проекта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Агросклассы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2"/>
          <a:srcRect l="29179" t="25444" r="12907" b="13215"/>
          <a:stretch/>
        </p:blipFill>
        <p:spPr bwMode="auto">
          <a:xfrm>
            <a:off x="1323974" y="1209434"/>
            <a:ext cx="8982075" cy="5648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35946" t="29191" r="19897" b="18540"/>
          <a:stretch/>
        </p:blipFill>
        <p:spPr bwMode="auto">
          <a:xfrm>
            <a:off x="1323975" y="1211864"/>
            <a:ext cx="9315450" cy="5646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026" y="134647"/>
            <a:ext cx="11633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Цель проекта – Реализация проекта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Агроклассы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как эффективного механизма развития сельских территорий </a:t>
            </a:r>
          </a:p>
        </p:txBody>
      </p:sp>
    </p:spTree>
    <p:extLst>
      <p:ext uri="{BB962C8B-B14F-4D97-AF65-F5344CB8AC3E}">
        <p14:creationId xmlns:p14="http://schemas.microsoft.com/office/powerpoint/2010/main" val="28585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Образовательная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экосистема проекта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759" t="19999" r="21768" b="11495"/>
          <a:stretch/>
        </p:blipFill>
        <p:spPr bwMode="auto">
          <a:xfrm>
            <a:off x="3057525" y="1158845"/>
            <a:ext cx="5734049" cy="5699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60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1023" y="76542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Дорожная карта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проекта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Агроклассы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2"/>
          <a:srcRect l="24076" t="37870" r="8803" b="32939"/>
          <a:stretch/>
        </p:blipFill>
        <p:spPr bwMode="auto">
          <a:xfrm>
            <a:off x="152400" y="1952625"/>
            <a:ext cx="11862388" cy="3419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00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8601" y="134647"/>
            <a:ext cx="11786190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Ключевые результаты реализации проекта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295161"/>
              </p:ext>
            </p:extLst>
          </p:nvPr>
        </p:nvGraphicFramePr>
        <p:xfrm>
          <a:off x="213315" y="1097280"/>
          <a:ext cx="11801475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85"/>
                <a:gridCol w="9347790"/>
              </a:tblGrid>
              <a:tr h="3618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Школьники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Агро пробы  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Олимпиады ведомственные (предметные)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Подключение к инновационным платформам «</a:t>
                      </a:r>
                      <a:r>
                        <a:rPr lang="ru-RU" dirty="0" smtClean="0"/>
                        <a:t>Я в Агро</a:t>
                      </a:r>
                      <a:r>
                        <a:rPr lang="ru-RU" dirty="0" smtClean="0"/>
                        <a:t>»  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>
                  <a:txBody>
                    <a:bodyPr/>
                    <a:lstStyle/>
                    <a:p>
                      <a:r>
                        <a:rPr lang="ru-RU" dirty="0" smtClean="0"/>
                        <a:t>Университет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Мастер-классы,  тренинги,  </a:t>
                      </a:r>
                      <a:r>
                        <a:rPr lang="ru-RU" dirty="0" err="1" smtClean="0"/>
                        <a:t>профпробы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агроэкспедиции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агроквесты</a:t>
                      </a:r>
                      <a:endParaRPr lang="ru-RU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Положения конкурсов «Лучший по профессии»,  «Профессионалы», «Полевые бригады», пр.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Детские сады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Развивающие программы аграрной  направленности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РСХБ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Расширение социальных связей с участниками проекта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в публичных мероприятиях проекта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Стипендиальные программы успешным обучающимся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Трансляция лучших практик и обобщение опыта работы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Программы методического обеспечения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РПД дополнительного образования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Тематический план Проектной деятельности</a:t>
                      </a:r>
                      <a:endParaRPr lang="ru-RU" dirty="0"/>
                    </a:p>
                  </a:txBody>
                  <a:tcPr/>
                </a:tc>
              </a:tr>
              <a:tr h="361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Регион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Укрепление межведомственного взаимодействия: детский сад, школа, СПО, ВУЗ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03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1024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Наши контакты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6162" y="1481931"/>
            <a:ext cx="279564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/>
              <a:t>302019, г. Орёл,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/>
              <a:t>Ул. Генерала Родина, 69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u="sng" dirty="0">
                <a:hlinkClick r:id="rId2"/>
              </a:rPr>
              <a:t>+7 (4862) 76-15-17</a:t>
            </a:r>
            <a:endParaRPr lang="ru-RU" b="1" i="1" dirty="0"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7" t="10513" r="27596" b="10371"/>
          <a:stretch>
            <a:fillRect/>
          </a:stretch>
        </p:blipFill>
        <p:spPr bwMode="auto">
          <a:xfrm>
            <a:off x="4372731" y="1472589"/>
            <a:ext cx="1395548" cy="1395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372731" y="3617530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Орловский ГАУ </a:t>
            </a:r>
            <a:endParaRPr lang="ru-RU" b="1" i="1" dirty="0" smtClean="0"/>
          </a:p>
          <a:p>
            <a:pPr algn="ctr"/>
            <a:r>
              <a:rPr lang="ru-RU" b="1" i="1" dirty="0" smtClean="0"/>
              <a:t>в </a:t>
            </a:r>
            <a:r>
              <a:rPr lang="en-US" b="1" i="1" dirty="0"/>
              <a:t>Telegram</a:t>
            </a:r>
            <a:endParaRPr lang="ru-RU" dirty="0"/>
          </a:p>
        </p:txBody>
      </p:sp>
      <p:pic>
        <p:nvPicPr>
          <p:cNvPr id="6" name="Рисунок 5" descr="C:\Users\ks.skrebneva\Desktop\QR-код\Орловский ГАУ_тг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4186" r="13379" b="24186"/>
          <a:stretch/>
        </p:blipFill>
        <p:spPr bwMode="auto">
          <a:xfrm>
            <a:off x="6669964" y="2868137"/>
            <a:ext cx="1569161" cy="1941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69964" y="5425446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Орловский ГАУ </a:t>
            </a:r>
            <a:endParaRPr lang="ru-RU" b="1" i="1" dirty="0" smtClean="0"/>
          </a:p>
          <a:p>
            <a:pPr algn="ctr"/>
            <a:r>
              <a:rPr lang="ru-RU" b="1" i="1" dirty="0" smtClean="0"/>
              <a:t>в </a:t>
            </a:r>
            <a:r>
              <a:rPr lang="ru-RU" b="1" i="1" dirty="0"/>
              <a:t>ВК</a:t>
            </a:r>
            <a:endParaRPr lang="ru-RU" dirty="0"/>
          </a:p>
        </p:txBody>
      </p:sp>
      <p:pic>
        <p:nvPicPr>
          <p:cNvPr id="8" name="Рисунок 7" descr="C:\Users\ks.skrebneva\Desktop\QR-код\Орловский ГАУ_вк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839" y="4905375"/>
            <a:ext cx="1588211" cy="1570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030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209</Words>
  <Application>Microsoft Office PowerPoint</Application>
  <PresentationFormat>Произвольный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Оксана Евдокимова</cp:lastModifiedBy>
  <cp:revision>32</cp:revision>
  <dcterms:created xsi:type="dcterms:W3CDTF">2021-08-11T07:30:18Z</dcterms:created>
  <dcterms:modified xsi:type="dcterms:W3CDTF">2024-08-23T09:48:45Z</dcterms:modified>
</cp:coreProperties>
</file>